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embeddedFontLst>
    <p:embeddedFont>
      <p:font typeface="Arial Narrow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H/S4wJUmkB0T+JYIYfzWO9by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regular.fntdata"/><Relationship Id="rId10" Type="http://schemas.openxmlformats.org/officeDocument/2006/relationships/slide" Target="slides/slide6.xml"/><Relationship Id="rId13" Type="http://schemas.openxmlformats.org/officeDocument/2006/relationships/font" Target="fonts/ArialNarrow-italic.fntdata"/><Relationship Id="rId12" Type="http://schemas.openxmlformats.org/officeDocument/2006/relationships/font" Target="fonts/Arial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4613bfd60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134613bfd60_1_241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COVID-19 pandemic was declared by the World Health Organization on 11 March 2020. With millions of people social distancing, and quarantining at home, this has given the oceans a much needed break from human interference. Remote sensing is a tool that can be used to help investigate how the COVID-19 shutdown affected the ocean and coastal environments.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Decrease carbon dioxide and greenhouse gases,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maps showing NO2 values over Wuhan during January and February. Photograph: Nasa Handout/EPA. NO2 is mainly produced by vehicles, industrial sites and thermal power stations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34613bfd60_1_13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134613bfd60_1_130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134613bfd60_1_1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4613bfd60_1_15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134613bfd60_1_156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g134613bfd60_1_156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g134613bfd60_1_156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g134613bfd60_1_15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4613bfd60_1_16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g134613bfd60_1_16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4613bfd60_1_165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g134613bfd60_1_165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g134613bfd60_1_16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4613bfd60_1_16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Swoosh">
  <p:cSld name="Double Swoosh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34613bfd60_1_336"/>
          <p:cNvSpPr txBox="1"/>
          <p:nvPr>
            <p:ph type="title"/>
          </p:nvPr>
        </p:nvSpPr>
        <p:spPr>
          <a:xfrm>
            <a:off x="202941" y="365760"/>
            <a:ext cx="83124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99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134613bfd60_1_336"/>
          <p:cNvSpPr txBox="1"/>
          <p:nvPr>
            <p:ph idx="1" type="body"/>
          </p:nvPr>
        </p:nvSpPr>
        <p:spPr>
          <a:xfrm>
            <a:off x="628651" y="1790700"/>
            <a:ext cx="6856800" cy="4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0" name="Google Shape;20;g134613bfd60_1_336"/>
          <p:cNvSpPr txBox="1"/>
          <p:nvPr/>
        </p:nvSpPr>
        <p:spPr>
          <a:xfrm>
            <a:off x="685805" y="6317621"/>
            <a:ext cx="6697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D72"/>
              </a:buClr>
              <a:buSzPts val="1100"/>
              <a:buFont typeface="Arial Narrow"/>
              <a:buNone/>
            </a:pPr>
            <a:r>
              <a:rPr b="0" i="0" lang="en-US" sz="1100" u="none" cap="none" strike="noStrike">
                <a:solidFill>
                  <a:srgbClr val="103D72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g134613bfd60_1_336"/>
          <p:cNvSpPr txBox="1"/>
          <p:nvPr/>
        </p:nvSpPr>
        <p:spPr>
          <a:xfrm>
            <a:off x="126124" y="6304133"/>
            <a:ext cx="5598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1200"/>
              <a:buFont typeface="Arial Narrow"/>
              <a:buNone/>
            </a:pPr>
            <a:r>
              <a:rPr b="1" i="0" lang="en-US" sz="1200" u="none" cap="none" strike="noStrik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b="1" i="0" lang="en-US" sz="1200" u="none" cap="none" strike="noStrik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200" u="none" cap="none" strike="noStrike">
              <a:solidFill>
                <a:srgbClr val="13B9C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4613bfd60_1_17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g134613bfd60_1_17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g134613bfd60_1_17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g134613bfd60_1_17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134613bfd60_1_17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34613bfd60_1_13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g134613bfd60_1_1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34613bfd60_1_13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g134613bfd60_1_13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g134613bfd60_1_1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34613bfd60_1_1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g134613bfd60_1_14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g134613bfd60_1_14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g134613bfd60_1_1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34613bfd60_1_14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g134613bfd60_1_1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34613bfd60_1_1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g134613bfd60_1_14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g134613bfd60_1_1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34613bfd60_1_15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g134613bfd60_1_1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4613bfd60_1_1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34613bfd60_1_1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34613bfd60_1_1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9" Type="http://schemas.openxmlformats.org/officeDocument/2006/relationships/image" Target="../media/image20.png"/><Relationship Id="rId5" Type="http://schemas.openxmlformats.org/officeDocument/2006/relationships/image" Target="../media/image9.jpg"/><Relationship Id="rId6" Type="http://schemas.openxmlformats.org/officeDocument/2006/relationships/image" Target="../media/image4.jpg"/><Relationship Id="rId7" Type="http://schemas.openxmlformats.org/officeDocument/2006/relationships/image" Target="../media/image11.png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/>
          <p:nvPr/>
        </p:nvSpPr>
        <p:spPr>
          <a:xfrm>
            <a:off x="733950" y="1579950"/>
            <a:ext cx="7661100" cy="2357400"/>
          </a:xfrm>
          <a:prstGeom prst="rect">
            <a:avLst/>
          </a:prstGeom>
          <a:solidFill>
            <a:srgbClr val="103D7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2124" y="222029"/>
            <a:ext cx="5544900" cy="739800"/>
          </a:xfrm>
          <a:prstGeom prst="round2DiagRect">
            <a:avLst>
              <a:gd fmla="val 5608" name="adj1"/>
              <a:gd fmla="val 0" name="adj2"/>
            </a:avLst>
          </a:prstGeom>
          <a:solidFill>
            <a:schemeClr val="lt1"/>
          </a:solidFill>
          <a:ln>
            <a:noFill/>
          </a:ln>
        </p:spPr>
      </p:pic>
      <p:sp>
        <p:nvSpPr>
          <p:cNvPr id="71" name="Google Shape;71;p1"/>
          <p:cNvSpPr txBox="1"/>
          <p:nvPr>
            <p:ph type="ctrTitle"/>
          </p:nvPr>
        </p:nvSpPr>
        <p:spPr>
          <a:xfrm>
            <a:off x="628650" y="2644262"/>
            <a:ext cx="78867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b="1" lang="en-US" sz="3500">
                <a:solidFill>
                  <a:schemeClr val="lt1"/>
                </a:solidFill>
              </a:rPr>
              <a:t>Evaluating the Coastal Environmental Impacts from the COVID-19 Shutdown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"/>
          <p:cNvSpPr txBox="1"/>
          <p:nvPr>
            <p:ph idx="1" type="subTitle"/>
          </p:nvPr>
        </p:nvSpPr>
        <p:spPr>
          <a:xfrm>
            <a:off x="508350" y="4334834"/>
            <a:ext cx="7886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Mentor: Dr. Andrea Gomez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Communications Specialist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NOAA Fisheries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Summer Bridge Research Program 2022</a:t>
            </a:r>
            <a:endParaRPr/>
          </a:p>
        </p:txBody>
      </p:sp>
      <p:pic>
        <p:nvPicPr>
          <p:cNvPr descr="A close up of a logo&#10;&#10;Description automatically generated" id="73" name="Google Shape;7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222029"/>
            <a:ext cx="2115900" cy="846300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8296B0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025" y="5152899"/>
            <a:ext cx="1702385" cy="73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4613bfd60_1_241"/>
          <p:cNvSpPr txBox="1"/>
          <p:nvPr>
            <p:ph type="title"/>
          </p:nvPr>
        </p:nvSpPr>
        <p:spPr>
          <a:xfrm>
            <a:off x="144958" y="264500"/>
            <a:ext cx="4637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998"/>
              </a:buClr>
              <a:buSzPts val="1800"/>
              <a:buFont typeface="Arial"/>
              <a:buNone/>
            </a:pP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Andrea Gomez, Ph.D.</a:t>
            </a:r>
            <a:endParaRPr/>
          </a:p>
        </p:txBody>
      </p:sp>
      <p:sp>
        <p:nvSpPr>
          <p:cNvPr id="80" name="Google Shape;80;g134613bfd60_1_241"/>
          <p:cNvSpPr txBox="1"/>
          <p:nvPr/>
        </p:nvSpPr>
        <p:spPr>
          <a:xfrm>
            <a:off x="78481" y="858475"/>
            <a:ext cx="46374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Hometown = Folsom, 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Undergrad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University of California, Santa Cruz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Marine Biology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Master’s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City College of New York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NOAA CREST Fellow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Doctorate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The Graduate Center, CUNY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and Environmental Sciences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NOAA CESSRST Fellow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</a:pPr>
            <a:r>
              <a:rPr b="1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Career: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NYU = Adjunct Faculty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NOAA Fisheries - Greater Atlantic Regional Fisheries Office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81" name="Google Shape;81;g134613bfd60_1_241"/>
          <p:cNvPicPr preferRelativeResize="0"/>
          <p:nvPr/>
        </p:nvPicPr>
        <p:blipFill rotWithShape="1">
          <a:blip r:embed="rId3">
            <a:alphaModFix/>
          </a:blip>
          <a:srcRect b="17965" l="0" r="0" t="0"/>
          <a:stretch/>
        </p:blipFill>
        <p:spPr>
          <a:xfrm>
            <a:off x="5004902" y="1049677"/>
            <a:ext cx="906884" cy="1324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ammal, rodent, petting&#10;&#10;Description automatically generated" id="82" name="Google Shape;82;g134613bfd60_1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8400" y="305357"/>
            <a:ext cx="1927424" cy="1528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83" name="Google Shape;83;g134613bfd60_1_2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0608" y="5342728"/>
            <a:ext cx="715493" cy="715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hark jumping out of the water&#10;&#10;Description automatically generated" id="84" name="Google Shape;84;g134613bfd60_1_2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75815" y="1327851"/>
            <a:ext cx="1069915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85" name="Google Shape;85;g134613bfd60_1_2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96740" y="2588842"/>
            <a:ext cx="2116575" cy="623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, sport, water sport, yellow&#10;&#10;Description automatically generated" id="86" name="Google Shape;86;g134613bfd60_1_2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25444" y="3634681"/>
            <a:ext cx="1483572" cy="111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34613bfd60_1_2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9802" y="5502258"/>
            <a:ext cx="1646449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34613bfd60_1_2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34718" y="5422492"/>
            <a:ext cx="1323514" cy="9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34613bfd60_1_2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23072" y="2418675"/>
            <a:ext cx="1390847" cy="11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34613bfd60_1_2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33388" y="4039107"/>
            <a:ext cx="2366270" cy="85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>
            <a:off x="409763" y="433545"/>
            <a:ext cx="8354890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Calibri"/>
              <a:buNone/>
            </a:pPr>
            <a:r>
              <a:rPr lang="en-US" sz="4700">
                <a:solidFill>
                  <a:srgbClr val="FFFFFF"/>
                </a:solidFill>
              </a:rPr>
              <a:t>Research Question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333500" y="1658575"/>
            <a:ext cx="835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9C676"/>
              </a:buClr>
              <a:buSzPts val="2000"/>
              <a:buNone/>
            </a:pPr>
            <a:r>
              <a:rPr lang="en-US" sz="2000">
                <a:solidFill>
                  <a:srgbClr val="F9C676"/>
                </a:solidFill>
              </a:rPr>
              <a:t>How has the COVID-19 shutdown impacted the coastal environment?</a:t>
            </a:r>
            <a:endParaRPr/>
          </a:p>
        </p:txBody>
      </p:sp>
      <p:cxnSp>
        <p:nvCxnSpPr>
          <p:cNvPr id="99" name="Google Shape;99;p2"/>
          <p:cNvCxnSpPr/>
          <p:nvPr/>
        </p:nvCxnSpPr>
        <p:spPr>
          <a:xfrm>
            <a:off x="1672558" y="1522292"/>
            <a:ext cx="58293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figure2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387" y="2426818"/>
            <a:ext cx="4058514" cy="3997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"/>
          <p:cNvCxnSpPr/>
          <p:nvPr/>
        </p:nvCxnSpPr>
        <p:spPr>
          <a:xfrm>
            <a:off x="4587208" y="2596836"/>
            <a:ext cx="0" cy="3657600"/>
          </a:xfrm>
          <a:prstGeom prst="straightConnector1">
            <a:avLst/>
          </a:prstGeom>
          <a:noFill/>
          <a:ln cap="flat" cmpd="dbl" w="1016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 txBox="1"/>
          <p:nvPr/>
        </p:nvSpPr>
        <p:spPr>
          <a:xfrm>
            <a:off x="27908" y="6424455"/>
            <a:ext cx="2260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Rupani et al.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5299957" y="6424455"/>
            <a:ext cx="3809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 Stevens/NASA Earth Observatory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rth Matters - How the Coronavirus Is (and Is Not) Affecting the  Environment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3072" y="2768600"/>
            <a:ext cx="4395711" cy="3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3724075" y="916430"/>
            <a:ext cx="49398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 Project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3724073" y="2314807"/>
            <a:ext cx="4939867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/>
              <a:t>Satellite Remote Sensing: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Location?</a:t>
            </a:r>
            <a:endParaRPr sz="20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Which type of data?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Air pollution (nitrogen oxide)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Sea surface temperature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Timeframe: 2012 - 2022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2000"/>
              <a:t>Social Media:</a:t>
            </a:r>
            <a:endParaRPr b="1"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Science Communication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FaceBook and Twitter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The planet earth taken from the outer space" id="111" name="Google Shape;111;p3"/>
          <p:cNvPicPr preferRelativeResize="0"/>
          <p:nvPr/>
        </p:nvPicPr>
        <p:blipFill rotWithShape="1">
          <a:blip r:embed="rId3">
            <a:alphaModFix/>
          </a:blip>
          <a:srcRect b="1" l="63473" r="3446" t="0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3"/>
          <p:cNvCxnSpPr/>
          <p:nvPr/>
        </p:nvCxnSpPr>
        <p:spPr>
          <a:xfrm>
            <a:off x="3810700" y="2115117"/>
            <a:ext cx="4732020" cy="0"/>
          </a:xfrm>
          <a:prstGeom prst="straightConnector1">
            <a:avLst/>
          </a:prstGeom>
          <a:noFill/>
          <a:ln cap="flat" cmpd="sng" w="19050">
            <a:solidFill>
              <a:srgbClr val="71AFB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253746" y="303591"/>
            <a:ext cx="3251495" cy="5896743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>
            <p:ph type="title"/>
          </p:nvPr>
        </p:nvSpPr>
        <p:spPr>
          <a:xfrm>
            <a:off x="445770" y="637125"/>
            <a:ext cx="2851707" cy="525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Skills</a:t>
            </a: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>
            <a:off x="3875238" y="306038"/>
            <a:ext cx="4941519" cy="5891848"/>
            <a:chOff x="0" y="2447"/>
            <a:chExt cx="4941519" cy="5891848"/>
          </a:xfrm>
        </p:grpSpPr>
        <p:sp>
          <p:nvSpPr>
            <p:cNvPr id="121" name="Google Shape;121;p4"/>
            <p:cNvSpPr/>
            <p:nvPr/>
          </p:nvSpPr>
          <p:spPr>
            <a:xfrm>
              <a:off x="0" y="2447"/>
              <a:ext cx="4941519" cy="124038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75217" y="281534"/>
              <a:ext cx="682214" cy="68221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432649" y="2447"/>
              <a:ext cx="3508869" cy="124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1432649" y="2447"/>
              <a:ext cx="3508869" cy="124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275" lIns="131275" spcFirstLastPara="1" rIns="131275" wrap="square" tIns="13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Analyze datasets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0" y="1552933"/>
              <a:ext cx="4941519" cy="124038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75217" y="1832021"/>
              <a:ext cx="682214" cy="6822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432649" y="1552933"/>
              <a:ext cx="3508869" cy="124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1432649" y="1552933"/>
              <a:ext cx="3508869" cy="124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275" lIns="131275" spcFirstLastPara="1" rIns="131275" wrap="square" tIns="13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Visualization and mapping of data (QGIS, NASA Giovanni)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0" y="3103420"/>
              <a:ext cx="4941519" cy="124038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75217" y="3382507"/>
              <a:ext cx="682214" cy="68221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32649" y="3103420"/>
              <a:ext cx="3508869" cy="124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1432649" y="3103420"/>
              <a:ext cx="3508869" cy="124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275" lIns="131275" spcFirstLastPara="1" rIns="131275" wrap="square" tIns="13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Presentations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0" y="4653906"/>
              <a:ext cx="4941519" cy="124038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75217" y="4932994"/>
              <a:ext cx="682214" cy="68221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432649" y="4653906"/>
              <a:ext cx="3508869" cy="124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1432649" y="4653906"/>
              <a:ext cx="3508869" cy="124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275" lIns="131275" spcFirstLastPara="1" rIns="131275" wrap="square" tIns="13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Communication (Hootsuite/Canva)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5"/>
          <p:cNvCxnSpPr/>
          <p:nvPr/>
        </p:nvCxnSpPr>
        <p:spPr>
          <a:xfrm>
            <a:off x="0" y="843625"/>
            <a:ext cx="9141618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5"/>
          <p:cNvSpPr/>
          <p:nvPr/>
        </p:nvSpPr>
        <p:spPr>
          <a:xfrm>
            <a:off x="2382" y="968282"/>
            <a:ext cx="9141618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>
            <p:ph type="title"/>
          </p:nvPr>
        </p:nvSpPr>
        <p:spPr>
          <a:xfrm>
            <a:off x="596503" y="1566473"/>
            <a:ext cx="7950994" cy="21667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</a:pPr>
            <a:r>
              <a:rPr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cxnSp>
        <p:nvCxnSpPr>
          <p:cNvPr id="145" name="Google Shape;145;p5"/>
          <p:cNvCxnSpPr/>
          <p:nvPr/>
        </p:nvCxnSpPr>
        <p:spPr>
          <a:xfrm>
            <a:off x="3543300" y="3894594"/>
            <a:ext cx="2057400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5"/>
          <p:cNvCxnSpPr/>
          <p:nvPr/>
        </p:nvCxnSpPr>
        <p:spPr>
          <a:xfrm>
            <a:off x="0" y="6028863"/>
            <a:ext cx="9141618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2021-06-07T21:36:42Z</dcterms:created>
  <dc:creator>agomez001@citymail.cuny.edu</dc:creator>
</cp:coreProperties>
</file>